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AB2"/>
    <a:srgbClr val="FFC518"/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11" dt="2024-12-21T15:57:4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F7843-4C87-2891-05ED-2FD1AC363379}"/>
              </a:ext>
            </a:extLst>
          </p:cNvPr>
          <p:cNvSpPr txBox="1"/>
          <p:nvPr/>
        </p:nvSpPr>
        <p:spPr>
          <a:xfrm>
            <a:off x="604836" y="2085974"/>
            <a:ext cx="1098232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training.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zh-TW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我們創建這些迷你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3200" b="1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61" b="22222"/>
          <a:stretch/>
        </p:blipFill>
        <p:spPr>
          <a:xfrm>
            <a:off x="5681702" y="318112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2" b="22222"/>
          <a:stretch/>
        </p:blipFill>
        <p:spPr>
          <a:xfrm>
            <a:off x="7716441" y="791561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1" b="22222"/>
          <a:stretch/>
        </p:blipFill>
        <p:spPr>
          <a:xfrm>
            <a:off x="9710949" y="1265010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448</Words>
  <Application>Microsoft Office PowerPoint</Application>
  <PresentationFormat>Widescreen</PresentationFormat>
  <Paragraphs>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微软雅黑 Light</vt:lpstr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2024-12-21T15:57:51Z</dcterms:modified>
</cp:coreProperties>
</file>